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7" r:id="rId1"/>
    <p:sldMasterId id="2147483862" r:id="rId2"/>
  </p:sldMasterIdLst>
  <p:notesMasterIdLst>
    <p:notesMasterId r:id="rId19"/>
  </p:notesMasterIdLst>
  <p:sldIdLst>
    <p:sldId id="256" r:id="rId3"/>
    <p:sldId id="257" r:id="rId4"/>
    <p:sldId id="258" r:id="rId5"/>
    <p:sldId id="284" r:id="rId6"/>
    <p:sldId id="261" r:id="rId7"/>
    <p:sldId id="275" r:id="rId8"/>
    <p:sldId id="276" r:id="rId9"/>
    <p:sldId id="277" r:id="rId10"/>
    <p:sldId id="278" r:id="rId11"/>
    <p:sldId id="268" r:id="rId12"/>
    <p:sldId id="279" r:id="rId13"/>
    <p:sldId id="285" r:id="rId14"/>
    <p:sldId id="280" r:id="rId15"/>
    <p:sldId id="282" r:id="rId16"/>
    <p:sldId id="283" r:id="rId17"/>
    <p:sldId id="26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015F"/>
    <a:srgbClr val="18A8A8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E67491-E8D1-403F-8855-988F6A0461FB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0E2F5-B61F-4636-82A8-313174EAB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683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ADA4-B614-40FD-BFCE-CCEE09739DB8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41BAF-0ACB-4DCF-A1D1-BC06BD6E8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985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ADA4-B614-40FD-BFCE-CCEE09739DB8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41BAF-0ACB-4DCF-A1D1-BC06BD6E8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217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ADA4-B614-40FD-BFCE-CCEE09739DB8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41BAF-0ACB-4DCF-A1D1-BC06BD6E82CF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389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ADA4-B614-40FD-BFCE-CCEE09739DB8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41BAF-0ACB-4DCF-A1D1-BC06BD6E8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845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ADA4-B614-40FD-BFCE-CCEE09739DB8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41BAF-0ACB-4DCF-A1D1-BC06BD6E82CF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193094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ADA4-B614-40FD-BFCE-CCEE09739DB8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41BAF-0ACB-4DCF-A1D1-BC06BD6E8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2905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ADA4-B614-40FD-BFCE-CCEE09739DB8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41BAF-0ACB-4DCF-A1D1-BC06BD6E8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2306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ADA4-B614-40FD-BFCE-CCEE09739DB8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41BAF-0ACB-4DCF-A1D1-BC06BD6E8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891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ADA4-B614-40FD-BFCE-CCEE09739DB8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E1941BAF-0ACB-4DCF-A1D1-BC06BD6E8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1839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ADA4-B614-40FD-BFCE-CCEE09739DB8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41BAF-0ACB-4DCF-A1D1-BC06BD6E8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1386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ADA4-B614-40FD-BFCE-CCEE09739DB8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E1941BAF-0ACB-4DCF-A1D1-BC06BD6E8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958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ADA4-B614-40FD-BFCE-CCEE09739DB8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41BAF-0ACB-4DCF-A1D1-BC06BD6E8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0428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ADA4-B614-40FD-BFCE-CCEE09739DB8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41BAF-0ACB-4DCF-A1D1-BC06BD6E8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4201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ADA4-B614-40FD-BFCE-CCEE09739DB8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41BAF-0ACB-4DCF-A1D1-BC06BD6E8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806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ADA4-B614-40FD-BFCE-CCEE09739DB8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41BAF-0ACB-4DCF-A1D1-BC06BD6E8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9057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ADA4-B614-40FD-BFCE-CCEE09739DB8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41BAF-0ACB-4DCF-A1D1-BC06BD6E8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504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ADA4-B614-40FD-BFCE-CCEE09739DB8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41BAF-0ACB-4DCF-A1D1-BC06BD6E8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225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ADA4-B614-40FD-BFCE-CCEE09739DB8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41BAF-0ACB-4DCF-A1D1-BC06BD6E8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2329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ADA4-B614-40FD-BFCE-CCEE09739DB8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E1941BAF-0ACB-4DCF-A1D1-BC06BD6E8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628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ADA4-B614-40FD-BFCE-CCEE09739DB8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E1941BAF-0ACB-4DCF-A1D1-BC06BD6E8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1096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ADA4-B614-40FD-BFCE-CCEE09739DB8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E1941BAF-0ACB-4DCF-A1D1-BC06BD6E82CF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27714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ADA4-B614-40FD-BFCE-CCEE09739DB8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E1941BAF-0ACB-4DCF-A1D1-BC06BD6E8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71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ADA4-B614-40FD-BFCE-CCEE09739DB8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41BAF-0ACB-4DCF-A1D1-BC06BD6E8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2948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ADA4-B614-40FD-BFCE-CCEE09739DB8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41BAF-0ACB-4DCF-A1D1-BC06BD6E8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7191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ADA4-B614-40FD-BFCE-CCEE09739DB8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41BAF-0ACB-4DCF-A1D1-BC06BD6E8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9444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ADA4-B614-40FD-BFCE-CCEE09739DB8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41BAF-0ACB-4DCF-A1D1-BC06BD6E8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5403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0C87ADA4-B614-40FD-BFCE-CCEE09739DB8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E1941BAF-0ACB-4DCF-A1D1-BC06BD6E8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932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ADA4-B614-40FD-BFCE-CCEE09739DB8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41BAF-0ACB-4DCF-A1D1-BC06BD6E8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41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ADA4-B614-40FD-BFCE-CCEE09739DB8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41BAF-0ACB-4DCF-A1D1-BC06BD6E8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406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ADA4-B614-40FD-BFCE-CCEE09739DB8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41BAF-0ACB-4DCF-A1D1-BC06BD6E8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863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ADA4-B614-40FD-BFCE-CCEE09739DB8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41BAF-0ACB-4DCF-A1D1-BC06BD6E8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104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ADA4-B614-40FD-BFCE-CCEE09739DB8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41BAF-0ACB-4DCF-A1D1-BC06BD6E8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380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ADA4-B614-40FD-BFCE-CCEE09739DB8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41BAF-0ACB-4DCF-A1D1-BC06BD6E8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131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9000">
              <a:schemeClr val="bg2">
                <a:shade val="100000"/>
                <a:hueMod val="100000"/>
                <a:satMod val="110000"/>
                <a:lumMod val="130000"/>
              </a:schemeClr>
            </a:gs>
            <a:gs pos="45000">
              <a:schemeClr val="bg2">
                <a:shade val="78000"/>
                <a:hueMod val="44000"/>
                <a:satMod val="200000"/>
                <a:lumMod val="69000"/>
                <a:alpha val="36000"/>
              </a:schemeClr>
            </a:gs>
          </a:gsLst>
          <a:lin ang="2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7ADA4-B614-40FD-BFCE-CCEE09739DB8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1941BAF-0ACB-4DCF-A1D1-BC06BD6E8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50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842" r:id="rId15"/>
    <p:sldLayoutId id="214748384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9000">
              <a:schemeClr val="bg2">
                <a:shade val="100000"/>
                <a:hueMod val="100000"/>
                <a:satMod val="110000"/>
                <a:lumMod val="130000"/>
              </a:schemeClr>
            </a:gs>
            <a:gs pos="45000">
              <a:schemeClr val="bg2">
                <a:shade val="78000"/>
                <a:hueMod val="44000"/>
                <a:satMod val="200000"/>
                <a:lumMod val="69000"/>
                <a:alpha val="36000"/>
              </a:schemeClr>
            </a:gs>
          </a:gsLst>
          <a:lin ang="2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7ADA4-B614-40FD-BFCE-CCEE09739DB8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41BAF-0ACB-4DCF-A1D1-BC06BD6E8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257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  <p:sldLayoutId id="2147483875" r:id="rId13"/>
    <p:sldLayoutId id="2147483876" r:id="rId14"/>
    <p:sldLayoutId id="2147483877" r:id="rId15"/>
    <p:sldLayoutId id="2147483878" r:id="rId16"/>
    <p:sldLayoutId id="214748387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74170" y="106880"/>
            <a:ext cx="11891159" cy="4726378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49382" y="4987635"/>
            <a:ext cx="11815948" cy="160317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Welcome</a:t>
            </a:r>
            <a:endParaRPr lang="en-US" sz="8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46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3" y="1733266"/>
            <a:ext cx="11827565" cy="475624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98783" y="198781"/>
            <a:ext cx="5519629" cy="117964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Read with me</a:t>
            </a:r>
            <a:endParaRPr 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3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41195" y="641445"/>
            <a:ext cx="3794078" cy="8734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Who is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Sagor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41195" y="1852552"/>
            <a:ext cx="6772124" cy="9143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Ans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Sagor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a student of class four.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41195" y="3104602"/>
            <a:ext cx="3794078" cy="8734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How old is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Sagor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41195" y="4315709"/>
            <a:ext cx="6005014" cy="8734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Ans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Sagor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nine years old.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738281" y="-7088"/>
            <a:ext cx="4453719" cy="6865088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64816" t="305" r="-166668" b="-305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9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4712789" y="627435"/>
            <a:ext cx="4476466" cy="764275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Who is Keya ?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-6664420" y="1976283"/>
            <a:ext cx="6428097" cy="764275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Keya is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Sagor’s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sister.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2801602" y="193851"/>
            <a:ext cx="2359740" cy="2546707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92325" r="-4085" b="294"/>
            </a:stretch>
          </a:blipFill>
          <a:ln w="76200" cmpd="sng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-4712789" y="3325131"/>
            <a:ext cx="4476466" cy="764275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How old is she?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-6964670" y="4673979"/>
            <a:ext cx="6728347" cy="764275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She is three years old.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5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25767E-17 L 0.41575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8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07407E-6 L -0.46237 -0.0347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25" y="-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5.55112E-17 L 0.56354 0.0046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77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7.40741E-7 L 0.40625 0.0099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0.59049 0.011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31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6102750" y="1165344"/>
            <a:ext cx="5773002" cy="144666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 What does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Sagor’s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father do 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-7358346" y="3429000"/>
            <a:ext cx="7028598" cy="14330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Ans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Sagor’s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father is a doctor.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2656761" y="0"/>
            <a:ext cx="4555340" cy="685800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53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0.52513 0.00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63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-0.4362 0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85185E-6 L 0.62005 0.0106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03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7547" y="1460311"/>
            <a:ext cx="6155140" cy="144666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 What does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Sagor’s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mother do 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45659" y="3589358"/>
            <a:ext cx="7028598" cy="14330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Ans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Sagor’s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mother is a housewife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629099" y="0"/>
            <a:ext cx="4562901" cy="672834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89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01000" y="4254804"/>
            <a:ext cx="10220979" cy="8734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Who helps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Sagor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do his home work?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201000" y="5254386"/>
            <a:ext cx="10220979" cy="12828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Sagor’s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grandfather helps him to do his home work.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711361" y="205924"/>
            <a:ext cx="10918209" cy="3922756"/>
          </a:xfrm>
          <a:prstGeom prst="flowChartAlternateProcess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2" b="-30153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29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17" y="249382"/>
            <a:ext cx="10936818" cy="63414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618" y="2605847"/>
            <a:ext cx="5125487" cy="198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96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72955" y="233960"/>
            <a:ext cx="11559653" cy="631696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of the teacher</a:t>
            </a:r>
          </a:p>
          <a:p>
            <a:r>
              <a:rPr lang="en-US" sz="54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Sumon</a:t>
            </a:r>
            <a:r>
              <a:rPr lang="en-US" sz="5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Paul</a:t>
            </a:r>
          </a:p>
          <a:p>
            <a:r>
              <a:rPr lang="en-US" sz="4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Assistant Teacher of </a:t>
            </a:r>
            <a:r>
              <a:rPr lang="en-US" sz="4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Sreemothpur</a:t>
            </a:r>
            <a:r>
              <a:rPr lang="en-US" sz="4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Govt</a:t>
            </a:r>
            <a:r>
              <a:rPr lang="en-US" sz="4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Primary School.</a:t>
            </a:r>
          </a:p>
          <a:p>
            <a:r>
              <a:rPr lang="en-US" sz="4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Nabiganj</a:t>
            </a:r>
            <a:r>
              <a:rPr lang="en-US" sz="4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Habiganj</a:t>
            </a:r>
            <a:r>
              <a:rPr lang="en-US" sz="4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95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98766" y="296883"/>
            <a:ext cx="8015842" cy="1698172"/>
          </a:xfrm>
          <a:prstGeom prst="roundRect">
            <a:avLst/>
          </a:prstGeom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of the lesson 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8766" y="2256313"/>
            <a:ext cx="10865920" cy="4062600"/>
          </a:xfrm>
          <a:prstGeom prst="rect">
            <a:avLst/>
          </a:prstGeom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 : Four</a:t>
            </a:r>
          </a:p>
          <a:p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: 15</a:t>
            </a:r>
          </a:p>
          <a:p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: 1-3</a:t>
            </a:r>
          </a:p>
          <a:p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Title :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Sagor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his family</a:t>
            </a:r>
          </a:p>
          <a:p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Today Lesson : Hai! I’m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Sagor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………….very smart.</a:t>
            </a:r>
          </a:p>
          <a:p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: 35 minutes.</a:t>
            </a:r>
          </a:p>
        </p:txBody>
      </p:sp>
    </p:spTree>
    <p:extLst>
      <p:ext uri="{BB962C8B-B14F-4D97-AF65-F5344CB8AC3E}">
        <p14:creationId xmlns:p14="http://schemas.microsoft.com/office/powerpoint/2010/main" val="53990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Learning </a:t>
            </a:r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outcomes</a:t>
            </a:r>
          </a:p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Listening: </a:t>
            </a:r>
          </a:p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1.1.1  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Repeat 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 the teacher and say words, phrases and sentences with proper sounds, stress and intonation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3.2.1 Understand the questions about the family and friends of students.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Speaking:</a:t>
            </a:r>
          </a:p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3.2.1 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Understand 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questions about family and friends.</a:t>
            </a:r>
          </a:p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Reading:</a:t>
            </a:r>
          </a:p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5.1.1 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silently with understanding paragraphs.</a:t>
            </a:r>
          </a:p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1.5.1  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words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phrases and sentences in the text with proper pronunciation, stress and intonation. </a:t>
            </a:r>
            <a:endParaRPr lang="en-US" sz="3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77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625" y="16625"/>
            <a:ext cx="8070574" cy="13255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Let’s watch a video ………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3282772"/>
              </p:ext>
            </p:extLst>
          </p:nvPr>
        </p:nvGraphicFramePr>
        <p:xfrm>
          <a:off x="4097338" y="3208338"/>
          <a:ext cx="3998912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" name="Packager Shell Object" showAsIcon="1" r:id="rId3" imgW="3998520" imgH="437760" progId="Package">
                  <p:embed/>
                </p:oleObj>
              </mc:Choice>
              <mc:Fallback>
                <p:oleObj name="Packager Shell Object" showAsIcon="1" r:id="rId3" imgW="3998520" imgH="4377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97338" y="3208338"/>
                        <a:ext cx="3998912" cy="4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907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1"/>
            <a:ext cx="2756839" cy="685800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64816" t="-12794" r="-166668" b="-7017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Callout 5"/>
          <p:cNvSpPr/>
          <p:nvPr/>
        </p:nvSpPr>
        <p:spPr>
          <a:xfrm>
            <a:off x="2756850" y="245660"/>
            <a:ext cx="6678300" cy="1951630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Hi! I’m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Sagor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I’m in class four. I’m nine years old</a:t>
            </a:r>
            <a:endParaRPr lang="en-US" sz="3200" dirty="0"/>
          </a:p>
        </p:txBody>
      </p:sp>
      <p:sp>
        <p:nvSpPr>
          <p:cNvPr id="7" name="Oval Callout 6"/>
          <p:cNvSpPr/>
          <p:nvPr/>
        </p:nvSpPr>
        <p:spPr>
          <a:xfrm flipH="1">
            <a:off x="2770484" y="3357349"/>
            <a:ext cx="6664666" cy="2279176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have a little sister. </a:t>
            </a:r>
            <a:endParaRPr lang="en-US" sz="3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name is Keya. She is only three years 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9435150" y="0"/>
            <a:ext cx="2756850" cy="68580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81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7930" y="0"/>
            <a:ext cx="3783443" cy="685800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Callout 2"/>
          <p:cNvSpPr/>
          <p:nvPr/>
        </p:nvSpPr>
        <p:spPr>
          <a:xfrm>
            <a:off x="3889613" y="423080"/>
            <a:ext cx="4681180" cy="495413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13015F"/>
                </a:solidFill>
              </a:rPr>
              <a:t>My father is a doctor and my mother is a housewife.</a:t>
            </a:r>
            <a:endParaRPr lang="en-US" sz="40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13015F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8666328" y="0"/>
            <a:ext cx="3525671" cy="68580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31274" y="4739571"/>
            <a:ext cx="10889672" cy="20544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grandfather was a school teacher, but he doesn’t work now.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Oval 3"/>
          <p:cNvSpPr/>
          <p:nvPr/>
        </p:nvSpPr>
        <p:spPr>
          <a:xfrm>
            <a:off x="1328167" y="0"/>
            <a:ext cx="9194256" cy="4626591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cmpd="sng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4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750627" y="226163"/>
            <a:ext cx="10918209" cy="4646087"/>
          </a:xfrm>
          <a:prstGeom prst="flowChartAlternateProcess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2" b="-989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777922" y="5104263"/>
            <a:ext cx="10959153" cy="15285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grandfather helps me with my home work.</a:t>
            </a:r>
          </a:p>
          <a:p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is very smart.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44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909</TotalTime>
  <Words>321</Words>
  <Application>Microsoft Office PowerPoint</Application>
  <PresentationFormat>Widescreen</PresentationFormat>
  <Paragraphs>44</Paragraphs>
  <Slides>16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Times New Roman</vt:lpstr>
      <vt:lpstr>Trebuchet MS</vt:lpstr>
      <vt:lpstr>Wingdings 3</vt:lpstr>
      <vt:lpstr>1_Facet</vt:lpstr>
      <vt:lpstr>Berlin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124</cp:revision>
  <dcterms:created xsi:type="dcterms:W3CDTF">2018-03-07T03:43:07Z</dcterms:created>
  <dcterms:modified xsi:type="dcterms:W3CDTF">2018-03-10T07:36:19Z</dcterms:modified>
</cp:coreProperties>
</file>